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10" r:id="rId3"/>
    <p:sldId id="31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multiplier un nombre par 4 ou par 8.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153"/>
            <a:ext cx="8771878" cy="973003"/>
          </a:xfrm>
        </p:spPr>
        <p:txBody>
          <a:bodyPr/>
          <a:lstStyle/>
          <a:p>
            <a:r>
              <a:rPr lang="fr-FR" dirty="0"/>
              <a:t>Recopie et calcule dans ton cahier.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1868E1D-59E4-099A-56EA-13D32CBDC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171673"/>
              </p:ext>
            </p:extLst>
          </p:nvPr>
        </p:nvGraphicFramePr>
        <p:xfrm>
          <a:off x="1497998" y="1214986"/>
          <a:ext cx="6922282" cy="4743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141">
                  <a:extLst>
                    <a:ext uri="{9D8B030D-6E8A-4147-A177-3AD203B41FA5}">
                      <a16:colId xmlns:a16="http://schemas.microsoft.com/office/drawing/2014/main" val="1597195833"/>
                    </a:ext>
                  </a:extLst>
                </a:gridCol>
                <a:gridCol w="3461141">
                  <a:extLst>
                    <a:ext uri="{9D8B030D-6E8A-4147-A177-3AD203B41FA5}">
                      <a16:colId xmlns:a16="http://schemas.microsoft.com/office/drawing/2014/main" val="67566892"/>
                    </a:ext>
                  </a:extLst>
                </a:gridCol>
              </a:tblGrid>
              <a:tr h="948756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1.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23 =</a:t>
                      </a:r>
                      <a:endParaRPr lang="fr-FR" sz="3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6.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13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17960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2.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44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7.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24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260637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3.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35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8.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55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768562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4.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72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9.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74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649807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5.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105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10.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135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20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89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15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r>
              <a:rPr lang="fr-FR" dirty="0"/>
              <a:t>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1868E1D-59E4-099A-56EA-13D32CBDC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313272"/>
              </p:ext>
            </p:extLst>
          </p:nvPr>
        </p:nvGraphicFramePr>
        <p:xfrm>
          <a:off x="1497998" y="1214986"/>
          <a:ext cx="6922282" cy="4743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141">
                  <a:extLst>
                    <a:ext uri="{9D8B030D-6E8A-4147-A177-3AD203B41FA5}">
                      <a16:colId xmlns:a16="http://schemas.microsoft.com/office/drawing/2014/main" val="1597195833"/>
                    </a:ext>
                  </a:extLst>
                </a:gridCol>
                <a:gridCol w="3461141">
                  <a:extLst>
                    <a:ext uri="{9D8B030D-6E8A-4147-A177-3AD203B41FA5}">
                      <a16:colId xmlns:a16="http://schemas.microsoft.com/office/drawing/2014/main" val="67566892"/>
                    </a:ext>
                  </a:extLst>
                </a:gridCol>
              </a:tblGrid>
              <a:tr h="948756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1.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23 = </a:t>
                      </a:r>
                      <a:r>
                        <a:rPr lang="fr-FR" sz="32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lang="fr-FR" sz="32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6.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13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104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17960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2.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44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176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7.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24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192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260637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3.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35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140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8.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55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440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768562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4.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72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288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9.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74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592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649807"/>
                  </a:ext>
                </a:extLst>
              </a:tr>
              <a:tr h="948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5.  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× 105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420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10.  </a:t>
                      </a:r>
                      <a:r>
                        <a:rPr lang="fr-FR" sz="3200" b="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× 135 =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</a:rPr>
                        <a:t> 1 </a:t>
                      </a:r>
                      <a:r>
                        <a:rPr lang="fr-FR" sz="3200" b="1" dirty="0">
                          <a:solidFill>
                            <a:srgbClr val="00B050"/>
                          </a:solidFill>
                        </a:rPr>
                        <a:t>080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20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88232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150</Words>
  <Application>Microsoft Office PowerPoint</Application>
  <PresentationFormat>Affichage à l'écran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Wingdings</vt:lpstr>
      <vt:lpstr>Wingdings 3</vt:lpstr>
      <vt:lpstr>Thème Office</vt:lpstr>
      <vt:lpstr>Présentation PowerPoint</vt:lpstr>
      <vt:lpstr>Recopie et calcule dans ton cahier.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46</cp:revision>
  <dcterms:created xsi:type="dcterms:W3CDTF">2023-05-24T12:52:04Z</dcterms:created>
  <dcterms:modified xsi:type="dcterms:W3CDTF">2025-11-09T14:03:10Z</dcterms:modified>
</cp:coreProperties>
</file>